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57200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16" d="100"/>
          <a:sy n="16" d="100"/>
        </p:scale>
        <p:origin x="40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5387342"/>
            <a:ext cx="3886200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17289782"/>
            <a:ext cx="342900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4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0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78" y="1752600"/>
            <a:ext cx="985837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3" y="1752600"/>
            <a:ext cx="29003625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8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1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0" y="8206749"/>
            <a:ext cx="3943350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0" y="22029429"/>
            <a:ext cx="3943350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0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0" y="8763000"/>
            <a:ext cx="1943100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0" y="8763000"/>
            <a:ext cx="1943100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5" y="1752607"/>
            <a:ext cx="3943350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0" y="8069582"/>
            <a:ext cx="19341700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0" y="12024360"/>
            <a:ext cx="1934170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2" y="8069582"/>
            <a:ext cx="19436955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2" y="12024360"/>
            <a:ext cx="19436955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6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1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5" y="2194560"/>
            <a:ext cx="14745890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5" y="4739647"/>
            <a:ext cx="2314575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5" y="9875520"/>
            <a:ext cx="14745890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1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5" y="2194560"/>
            <a:ext cx="14745890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5" y="4739647"/>
            <a:ext cx="2314575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5" y="9875520"/>
            <a:ext cx="14745890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9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0" y="1752607"/>
            <a:ext cx="3943350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0" y="8763000"/>
            <a:ext cx="3943350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0" y="30510487"/>
            <a:ext cx="1028700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CB1FE-90A1-46E1-ADE2-61E31224241B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0" y="30510487"/>
            <a:ext cx="1543050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0" y="30510487"/>
            <a:ext cx="1028700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485E3-1B99-4AED-977E-CFF46F49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1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23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Lund, Katie</dc:creator>
  <cp:lastModifiedBy>Lund, Katie</cp:lastModifiedBy>
  <cp:revision>2</cp:revision>
  <dcterms:created xsi:type="dcterms:W3CDTF">2022-10-04T18:58:23Z</dcterms:created>
  <dcterms:modified xsi:type="dcterms:W3CDTF">2022-10-17T18:23:51Z</dcterms:modified>
</cp:coreProperties>
</file>